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306" r:id="rId9"/>
    <p:sldId id="262" r:id="rId10"/>
    <p:sldId id="263" r:id="rId11"/>
    <p:sldId id="268" r:id="rId12"/>
    <p:sldId id="269" r:id="rId13"/>
    <p:sldId id="274" r:id="rId14"/>
    <p:sldId id="275" r:id="rId15"/>
    <p:sldId id="307" r:id="rId16"/>
    <p:sldId id="286" r:id="rId17"/>
    <p:sldId id="287" r:id="rId18"/>
    <p:sldId id="289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Light" pitchFamily="2" charset="0"/>
      <p:regular r:id="rId25"/>
      <p:bold r:id="rId26"/>
      <p:italic r:id="rId27"/>
      <p:boldItalic r:id="rId28"/>
    </p:embeddedFont>
    <p:embeddedFont>
      <p:font typeface="Roboto Mono" panose="020B0604020202020204" charset="0"/>
      <p:regular r:id="rId29"/>
      <p:bold r:id="rId30"/>
      <p:italic r:id="rId31"/>
      <p:boldItalic r:id="rId32"/>
    </p:embeddedFont>
    <p:embeddedFont>
      <p:font typeface="Roboto Mono Light" panose="020B0604020202020204" charset="0"/>
      <p:regular r:id="rId33"/>
      <p:bold r:id="rId34"/>
      <p:italic r:id="rId35"/>
      <p:boldItalic r:id="rId36"/>
    </p:embeddedFont>
    <p:embeddedFont>
      <p:font typeface="Roboto Mono Medium" panose="020B0604020202020204" charset="0"/>
      <p:regular r:id="rId37"/>
      <p:bold r:id="rId38"/>
      <p:italic r:id="rId39"/>
      <p:boldItalic r:id="rId40"/>
    </p:embeddedFont>
    <p:embeddedFont>
      <p:font typeface="Sora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jxhOICIoDviFNG13H5ziLP7lzJp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YUN" initials="U" lastIdx="1" clrIdx="0">
    <p:extLst>
      <p:ext uri="{19B8F6BF-5375-455C-9EA6-DF929625EA0E}">
        <p15:presenceInfo xmlns:p15="http://schemas.microsoft.com/office/powerpoint/2012/main" userId="U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86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70" Type="http://customschemas.google.com/relationships/presentationmetadata" Target="metadata"/><Relationship Id="rId7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132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2806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643063" y="1982491"/>
            <a:ext cx="11163279" cy="2136708"/>
            <a:chOff x="643064" y="1799261"/>
            <a:chExt cx="11163279" cy="2136708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643064" y="1799261"/>
              <a:ext cx="11163279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noProof="1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Implementasi Metode Random Forest Pada Prediksi Customer Churn</a:t>
              </a:r>
              <a:endParaRPr lang="id-ID" sz="14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2806576" y="3533369"/>
              <a:ext cx="625113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Machine Learning Process-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Result</a:t>
            </a:r>
            <a:endParaRPr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3609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Result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9FC01-7AD5-0176-701F-3136620C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213" y="1357289"/>
            <a:ext cx="7138487" cy="49077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Prediction via API</a:t>
            </a:r>
            <a:endParaRPr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74428" y="365125"/>
            <a:ext cx="1164821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Prediction via API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44072-C7BA-0630-BC6C-27A1CAE6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39" y="2004164"/>
            <a:ext cx="5944430" cy="981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BF483-5F9C-9693-2CA8-29DAEC07C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39" y="4325944"/>
            <a:ext cx="4229690" cy="1438476"/>
          </a:xfrm>
          <a:prstGeom prst="rect">
            <a:avLst/>
          </a:prstGeom>
        </p:spPr>
      </p:pic>
      <p:sp>
        <p:nvSpPr>
          <p:cNvPr id="9" name="Google Shape;306;g142ad2f6649_0_114">
            <a:extLst>
              <a:ext uri="{FF2B5EF4-FFF2-40B4-BE49-F238E27FC236}">
                <a16:creationId xmlns:a16="http://schemas.microsoft.com/office/drawing/2014/main" id="{9E97BF7B-69D8-1153-C3EC-0A611BE23A72}"/>
              </a:ext>
            </a:extLst>
          </p:cNvPr>
          <p:cNvSpPr txBox="1"/>
          <p:nvPr/>
        </p:nvSpPr>
        <p:spPr>
          <a:xfrm>
            <a:off x="374428" y="1475216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file api.py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" name="Google Shape;306;g142ad2f6649_0_114">
            <a:extLst>
              <a:ext uri="{FF2B5EF4-FFF2-40B4-BE49-F238E27FC236}">
                <a16:creationId xmlns:a16="http://schemas.microsoft.com/office/drawing/2014/main" id="{460387B9-E77F-A67C-2C81-0A5FD18DE444}"/>
              </a:ext>
            </a:extLst>
          </p:cNvPr>
          <p:cNvSpPr txBox="1"/>
          <p:nvPr/>
        </p:nvSpPr>
        <p:spPr>
          <a:xfrm>
            <a:off x="401550" y="3619818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Message API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74428" y="365125"/>
            <a:ext cx="1164821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Prediction via API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A2E03-508C-0339-3CE5-80E2D969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91" y="1364705"/>
            <a:ext cx="10192617" cy="4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44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Hyperparameter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terbaik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random forest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yaitu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“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max_depth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” 5, “criterion”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bernilai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gini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“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max_features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” log2 dan “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n_estimators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” 100.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Pada project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fitur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menjadi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semakin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banyak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setelah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i="1" dirty="0">
                <a:solidFill>
                  <a:srgbClr val="103864"/>
                </a:solidFill>
                <a:latin typeface="Sora"/>
                <a:cs typeface="Sora"/>
              </a:rPr>
              <a:t>one hot encoding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Sebaiknya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seleksi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pemilihan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fitur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agar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lain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bisa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diterapkan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seperti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KNN.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Teknik boosting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stacking juga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digunakan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eksplorasi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selanjutnya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Kemudian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hyperparameter tuning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pengimplementasian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lain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seperti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randomsearchCV</a:t>
            </a:r>
            <a:endParaRPr lang="en-ID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S.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KhakAbi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M. R.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Gholamian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and M.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Namvar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“Data Mining Applications in Customer Churn Management,” 2010 International Conference on Intelligent Systems, Modelling and Simulation, pp. 220–225, Jan. 2010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Background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Architecture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Prediction via API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Background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388943" y="1690688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Banyaknya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persaingan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antar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menjadi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tantangan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tersendiri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Perlu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strategi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khusus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tetap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bertahan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saing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perusahan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lainnya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beberapa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faktor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meningkatkan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jumlah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produk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salah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satunya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yaitu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pelanggan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prediksi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pelanggan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mengetahui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tingkat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loyalitas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pelanggan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Hal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membantu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mengambil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keputusan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tindakan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ketika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pelanggan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terdeteksi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churn.</a:t>
            </a:r>
            <a:endParaRPr lang="id-ID" sz="2000" noProof="1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F3E99-A002-C884-6CD5-422FB2C6C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034" y="1301513"/>
            <a:ext cx="6058798" cy="49363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B559B-BA47-3B13-01CD-89042E861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25" y="1690825"/>
            <a:ext cx="6528936" cy="39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0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Project Architecture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95250" y="1259550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noProof="1"/>
              <a:t>Project</a:t>
            </a:r>
            <a:br>
              <a:rPr lang="en-US" noProof="1"/>
            </a:br>
            <a:r>
              <a:rPr lang="en-US" noProof="1"/>
              <a:t>Architecture</a:t>
            </a:r>
            <a:endParaRPr lang="id-ID" noProof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62692-1745-2E3C-14C9-75F060DFD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840" y="127867"/>
            <a:ext cx="7423841" cy="66022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285</Words>
  <Application>Microsoft Office PowerPoint</Application>
  <PresentationFormat>Widescreen</PresentationFormat>
  <Paragraphs>52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Roboto Mono Light</vt:lpstr>
      <vt:lpstr>Roboto Mono</vt:lpstr>
      <vt:lpstr>Sora</vt:lpstr>
      <vt:lpstr>Calibri</vt:lpstr>
      <vt:lpstr>Roboto Mono Medium</vt:lpstr>
      <vt:lpstr>Montserrat Light</vt:lpstr>
      <vt:lpstr>1_Office Theme</vt:lpstr>
      <vt:lpstr>Office Theme</vt:lpstr>
      <vt:lpstr>PowerPoint Presentation</vt:lpstr>
      <vt:lpstr>Outline</vt:lpstr>
      <vt:lpstr>Background</vt:lpstr>
      <vt:lpstr>Background</vt:lpstr>
      <vt:lpstr>Dataset</vt:lpstr>
      <vt:lpstr>Dataset</vt:lpstr>
      <vt:lpstr>Dataset</vt:lpstr>
      <vt:lpstr>Project Architecture</vt:lpstr>
      <vt:lpstr>Project Architecture</vt:lpstr>
      <vt:lpstr>Result</vt:lpstr>
      <vt:lpstr>Result</vt:lpstr>
      <vt:lpstr>Prediction via API</vt:lpstr>
      <vt:lpstr>Prediction via API</vt:lpstr>
      <vt:lpstr>Prediction via API</vt:lpstr>
      <vt:lpstr>Conclusion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UYUN</cp:lastModifiedBy>
  <cp:revision>28</cp:revision>
  <dcterms:created xsi:type="dcterms:W3CDTF">2022-06-30T03:08:43Z</dcterms:created>
  <dcterms:modified xsi:type="dcterms:W3CDTF">2022-12-04T14:35:07Z</dcterms:modified>
</cp:coreProperties>
</file>